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85"/>
    <a:srgbClr val="D8A5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94" d="100"/>
          <a:sy n="94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Calder</dc:creator>
  <cp:lastModifiedBy>Patrick Calder</cp:lastModifiedBy>
  <cp:revision>1</cp:revision>
  <dcterms:created xsi:type="dcterms:W3CDTF">2013-10-03T18:23:08Z</dcterms:created>
  <dcterms:modified xsi:type="dcterms:W3CDTF">2013-10-03T18:26:39Z</dcterms:modified>
</cp:coreProperties>
</file>