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96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Daniel Resende</cp:lastModifiedBy>
  <cp:revision>4</cp:revision>
  <dcterms:created xsi:type="dcterms:W3CDTF">2013-10-03T18:23:08Z</dcterms:created>
  <dcterms:modified xsi:type="dcterms:W3CDTF">2015-09-17T21:25:59Z</dcterms:modified>
</cp:coreProperties>
</file>