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85"/>
    <a:srgbClr val="D8A5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 snapToObjects="1" showGuides="1">
      <p:cViewPr varScale="1">
        <p:scale>
          <a:sx n="205" d="100"/>
          <a:sy n="205" d="100"/>
        </p:scale>
        <p:origin x="-96" y="-9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Macintosh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Calder</dc:creator>
  <cp:lastModifiedBy>Daniel Resende</cp:lastModifiedBy>
  <cp:revision>6</cp:revision>
  <dcterms:created xsi:type="dcterms:W3CDTF">2013-10-03T18:23:08Z</dcterms:created>
  <dcterms:modified xsi:type="dcterms:W3CDTF">2015-07-07T22:04:03Z</dcterms:modified>
</cp:coreProperties>
</file>