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79" d="100"/>
          <a:sy n="179" d="100"/>
        </p:scale>
        <p:origin x="-102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445</Words>
  <Application>Microsoft Macintosh PowerPoint</Application>
  <PresentationFormat>On-screen Show (4:3)</PresentationFormat>
  <Paragraphs>149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OWASP London 4th December 2014</vt:lpstr>
      <vt:lpstr>Agenda</vt:lpstr>
      <vt:lpstr>PowerPoint Presentation</vt:lpstr>
      <vt:lpstr>OWASP Roundup</vt:lpstr>
      <vt:lpstr>Past AppSec Conferences</vt:lpstr>
      <vt:lpstr>Testing Guide</vt:lpstr>
      <vt:lpstr>Proactive Controls</vt:lpstr>
      <vt:lpstr>AppSensor</vt:lpstr>
      <vt:lpstr>Dependency Checker</vt:lpstr>
      <vt:lpstr>Web Goat</vt:lpstr>
      <vt:lpstr>Cyber Security Week</vt:lpstr>
      <vt:lpstr>AppSec EU 2015</vt:lpstr>
      <vt:lpstr>London Chapter Supporters </vt:lpstr>
      <vt:lpstr>Thank You</vt:lpstr>
      <vt:lpstr>OWASP</vt:lpstr>
      <vt:lpstr>Corporate Sponsors</vt:lpstr>
      <vt:lpstr>Something Different</vt:lpstr>
      <vt:lpstr>Another Game</vt:lpstr>
      <vt:lpstr>Web Applications: ES</vt:lpstr>
      <vt:lpstr>Web Applications: ZH</vt:lpstr>
      <vt:lpstr>Web Applications: DE</vt:lpstr>
      <vt:lpstr>Mobile Apps: JA</vt:lpstr>
      <vt:lpstr>Mobile Apps: EN</vt:lpstr>
      <vt:lpstr>Print Your Own</vt:lpstr>
      <vt:lpstr>Twitter</vt:lpstr>
      <vt:lpstr>Staying in Touch</vt:lpstr>
      <vt:lpstr>PowerPoint Presentation</vt:lpstr>
    </vt:vector>
  </TitlesOfParts>
  <Manager/>
  <Company>OWASP Foundation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OWASP Presentation Template</dc:title>
  <dc:subject/>
  <dc:creator>OWASP Foundation</dc:creator>
  <cp:keywords/>
  <dc:description/>
  <cp:lastModifiedBy>Colin Watson</cp:lastModifiedBy>
  <cp:revision>29</cp:revision>
  <dcterms:created xsi:type="dcterms:W3CDTF">2012-03-30T06:23:37Z</dcterms:created>
  <dcterms:modified xsi:type="dcterms:W3CDTF">2014-12-04T17:55:43Z</dcterms:modified>
  <cp:category/>
</cp:coreProperties>
</file>