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26621-993F-4E68-B836-5CAF559C38D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3C999-997D-4A72-BDB8-719E7522D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042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731</Words>
  <Application>Microsoft Office PowerPoint</Application>
  <PresentationFormat>On-screen Show (4:3)</PresentationFormat>
  <Paragraphs>104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Automated Security Testing Using The ZAP API</vt:lpstr>
      <vt:lpstr>About Me</vt:lpstr>
      <vt:lpstr>What Is ZAP?</vt:lpstr>
      <vt:lpstr>What Is Sahi?</vt:lpstr>
      <vt:lpstr>Problem</vt:lpstr>
      <vt:lpstr>Solution</vt:lpstr>
      <vt:lpstr>How Will It Work?</vt:lpstr>
      <vt:lpstr>Setting Up Sahi</vt:lpstr>
      <vt:lpstr>Using The ZAP API</vt:lpstr>
      <vt:lpstr>Using The ZAP API</vt:lpstr>
      <vt:lpstr>Using The ZAP API</vt:lpstr>
      <vt:lpstr>Using The ZAP API</vt:lpstr>
      <vt:lpstr>Writing The Script</vt:lpstr>
      <vt:lpstr>Writing The Script</vt:lpstr>
      <vt:lpstr>Results</vt:lpstr>
      <vt:lpstr>Interested?</vt:lpstr>
      <vt:lpstr>Questions?</vt:lpstr>
    </vt:vector>
  </TitlesOfParts>
  <Manager/>
  <Company>OWASP Foundation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OWASP</dc:title>
  <dc:subject/>
  <dc:creator/>
  <cp:keywords/>
  <dc:description/>
  <cp:lastModifiedBy>Haselhurst, Michael</cp:lastModifiedBy>
  <cp:revision>28</cp:revision>
  <dcterms:created xsi:type="dcterms:W3CDTF">2012-03-30T06:23:37Z</dcterms:created>
  <dcterms:modified xsi:type="dcterms:W3CDTF">2015-11-25T14:58:16Z</dcterms:modified>
  <cp:category/>
</cp:coreProperties>
</file>